
<file path=[Content_Types].xml><?xml version="1.0" encoding="utf-8"?>
<Types xmlns="http://schemas.openxmlformats.org/package/2006/content-types">
  <Default Extension="aiff" ContentType="audio/aiff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20" r:id="rId5"/>
    <p:sldMasterId id="2147483744" r:id="rId6"/>
    <p:sldMasterId id="2147483756" r:id="rId7"/>
    <p:sldMasterId id="2147483780" r:id="rId8"/>
  </p:sldMasterIdLst>
  <p:sldIdLst>
    <p:sldId id="267" r:id="rId9"/>
    <p:sldId id="262" r:id="rId10"/>
    <p:sldId id="268" r:id="rId11"/>
    <p:sldId id="300" r:id="rId12"/>
    <p:sldId id="286" r:id="rId13"/>
    <p:sldId id="282" r:id="rId14"/>
    <p:sldId id="256" r:id="rId15"/>
    <p:sldId id="287" r:id="rId16"/>
    <p:sldId id="301" r:id="rId17"/>
    <p:sldId id="291" r:id="rId18"/>
    <p:sldId id="292" r:id="rId19"/>
    <p:sldId id="288" r:id="rId20"/>
    <p:sldId id="295" r:id="rId21"/>
    <p:sldId id="306" r:id="rId22"/>
    <p:sldId id="299" r:id="rId23"/>
    <p:sldId id="296" r:id="rId24"/>
    <p:sldId id="305" r:id="rId25"/>
    <p:sldId id="273" r:id="rId26"/>
    <p:sldId id="265" r:id="rId27"/>
    <p:sldId id="302" r:id="rId28"/>
    <p:sldId id="303" r:id="rId29"/>
    <p:sldId id="298" r:id="rId3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CC"/>
    <a:srgbClr val="FF00FF"/>
    <a:srgbClr val="FF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63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/>
              <a:t>19/03/2015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889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/>
              <a:t>19/03/2015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82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/>
              <a:t>19/03/2015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183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4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45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30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87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66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52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/>
              <a:t>19/03/2015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123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31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0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7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88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83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85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98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42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34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32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/>
              <a:t>19/03/2015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014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92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04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22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8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32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32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26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42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98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16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/>
              <a:t>19/03/2015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794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66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67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78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35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33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66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76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7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54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44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/>
              <a:t>19/03/2015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813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0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92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5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91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5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27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80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35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57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2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/>
              <a:t>19/03/2015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50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42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42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39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55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32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15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21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29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20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65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/>
              <a:t>19/03/2015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507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0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58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57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72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75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23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44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79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/>
              <a:t>19/03/2015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395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92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3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14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05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49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4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57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83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04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2EF-82F7-4C85-90BD-C615EA746AF3}" type="datetimeFigureOut">
              <a:rPr lang="it-IT" smtClean="0"/>
              <a:t>19/03/2015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8795-3211-42F1-B964-937C6B7161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559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9C2EF-82F7-4C85-90BD-C615EA746AF3}" type="datetimeFigureOut">
              <a:rPr lang="it-IT" smtClean="0"/>
              <a:t>19/03/2015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E8795-3211-42F1-B964-937C6B7161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821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443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891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91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852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57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9C2EF-82F7-4C85-90BD-C615EA746AF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E8795-3211-42F1-B964-937C6B71618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99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aiff"/><Relationship Id="rId1" Type="http://schemas.microsoft.com/office/2007/relationships/media" Target="../media/media1.aiff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45" y="0"/>
            <a:ext cx="9490245" cy="68580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565164" y="779299"/>
            <a:ext cx="45672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i="1" dirty="0" smtClean="0">
                <a:solidFill>
                  <a:srgbClr val="FF0000"/>
                </a:solidFill>
              </a:rPr>
              <a:t>Concorso Palla al Piede:</a:t>
            </a:r>
          </a:p>
          <a:p>
            <a:endParaRPr lang="it-IT" sz="3200" b="1" i="1" dirty="0" smtClean="0">
              <a:solidFill>
                <a:srgbClr val="FF0000"/>
              </a:solidFill>
            </a:endParaRPr>
          </a:p>
          <a:p>
            <a:r>
              <a:rPr lang="it-IT" sz="3200" b="1" i="1" dirty="0" smtClean="0">
                <a:solidFill>
                  <a:srgbClr val="FF0000"/>
                </a:solidFill>
              </a:rPr>
              <a:t>Affetti dentro e oltre le sbarre</a:t>
            </a:r>
            <a:endParaRPr lang="it-IT" sz="3200" b="1" i="1" dirty="0">
              <a:solidFill>
                <a:srgbClr val="FF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96019" y="3861048"/>
            <a:ext cx="9024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i="1" cap="small" dirty="0" smtClean="0"/>
              <a:t>Liceo Musicale Gambara Biennio</a:t>
            </a:r>
            <a:endParaRPr lang="it-IT" sz="3600" b="1" i="1" cap="small" dirty="0"/>
          </a:p>
        </p:txBody>
      </p:sp>
      <p:pic>
        <p:nvPicPr>
          <p:cNvPr id="2" name="nuvole bianche jac.aif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4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fade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6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827584" y="1268760"/>
            <a:ext cx="8316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prstClr val="black"/>
                </a:solidFill>
              </a:rPr>
              <a:t> </a:t>
            </a:r>
            <a:r>
              <a:rPr lang="it-IT" sz="2800" b="1" i="1" dirty="0">
                <a:solidFill>
                  <a:srgbClr val="FF0000"/>
                </a:solidFill>
              </a:rPr>
              <a:t>Un amore malato che mi ha portato a comandare, disporre o decidere per te, su te.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716016" y="2746080"/>
            <a:ext cx="3779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</a:rPr>
              <a:t>Filippo Capretti</a:t>
            </a:r>
            <a:endParaRPr lang="it-IT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3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>
        <p:fade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51520" y="764704"/>
            <a:ext cx="31683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rgbClr val="C00000"/>
                </a:solidFill>
              </a:rPr>
              <a:t>No, non voglio! Non voglio tradire, anche se morto, mio marito. Quindi resterò a casa mia con i miei </a:t>
            </a:r>
            <a:r>
              <a:rPr lang="it-IT" sz="2800" b="1" i="1" dirty="0" smtClean="0">
                <a:solidFill>
                  <a:srgbClr val="C00000"/>
                </a:solidFill>
              </a:rPr>
              <a:t>figli</a:t>
            </a:r>
            <a:r>
              <a:rPr lang="it-IT" sz="2800" b="1" i="1" dirty="0">
                <a:solidFill>
                  <a:srgbClr val="C00000"/>
                </a:solidFill>
              </a:rPr>
              <a:t>!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51520" y="4221088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C00000"/>
                </a:solidFill>
              </a:rPr>
              <a:t>Matteo Lombardi</a:t>
            </a:r>
            <a:endParaRPr lang="it-IT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88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>
        <p:fade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275"/>
            <a:ext cx="9251504" cy="6858000"/>
          </a:xfrm>
        </p:spPr>
      </p:pic>
      <p:sp>
        <p:nvSpPr>
          <p:cNvPr id="6" name="CasellaDiTesto 5"/>
          <p:cNvSpPr txBox="1"/>
          <p:nvPr/>
        </p:nvSpPr>
        <p:spPr>
          <a:xfrm>
            <a:off x="323528" y="1124744"/>
            <a:ext cx="77048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 smtClean="0">
                <a:solidFill>
                  <a:srgbClr val="002060"/>
                </a:solidFill>
              </a:rPr>
              <a:t>Si odiavano a morte.</a:t>
            </a:r>
          </a:p>
          <a:p>
            <a:endParaRPr lang="it-IT" sz="2800" b="1" i="1" dirty="0">
              <a:solidFill>
                <a:srgbClr val="002060"/>
              </a:solidFill>
            </a:endParaRPr>
          </a:p>
          <a:p>
            <a:r>
              <a:rPr lang="it-IT" sz="2800" b="1" i="1" dirty="0" smtClean="0">
                <a:solidFill>
                  <a:srgbClr val="002060"/>
                </a:solidFill>
              </a:rPr>
              <a:t>Quindi, un giorno, l’uno decise </a:t>
            </a:r>
            <a:r>
              <a:rPr lang="it-IT" sz="2800" b="1" i="1" smtClean="0">
                <a:solidFill>
                  <a:srgbClr val="002060"/>
                </a:solidFill>
              </a:rPr>
              <a:t>di eliminare </a:t>
            </a:r>
            <a:r>
              <a:rPr lang="it-IT" sz="2800" b="1" i="1" dirty="0" smtClean="0">
                <a:solidFill>
                  <a:srgbClr val="002060"/>
                </a:solidFill>
              </a:rPr>
              <a:t>l’altro…</a:t>
            </a:r>
            <a:endParaRPr lang="it-IT" sz="2800" b="1" i="1" dirty="0">
              <a:solidFill>
                <a:srgbClr val="00206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23528" y="3861048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1F497D">
                    <a:lumMod val="75000"/>
                  </a:srgbClr>
                </a:solidFill>
              </a:rPr>
              <a:t>Ida Ostini</a:t>
            </a:r>
            <a:endParaRPr lang="it-IT" sz="2400" b="1" dirty="0">
              <a:solidFill>
                <a:srgbClr val="1F497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20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>
        <p:fade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7030A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331640" y="2132856"/>
            <a:ext cx="69847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rgbClr val="FF0066"/>
                </a:solidFill>
              </a:rPr>
              <a:t>Marco è incredulo, non avrebbe mai pensato che da un’esperienza così brutta si sarebbe potuto realizzare il suo sogno più grande… Trovare un amico.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572000" y="4797152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66"/>
                </a:solidFill>
              </a:rPr>
              <a:t>Martina </a:t>
            </a:r>
            <a:r>
              <a:rPr lang="it-IT" sz="2400" b="1" dirty="0" err="1" smtClean="0">
                <a:solidFill>
                  <a:srgbClr val="FF0066"/>
                </a:solidFill>
              </a:rPr>
              <a:t>Fanconi</a:t>
            </a:r>
            <a:endParaRPr lang="it-IT" sz="24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35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>
        <p:fade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276872"/>
            <a:ext cx="6012662" cy="351260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95536" y="764704"/>
            <a:ext cx="84969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prstClr val="black"/>
                </a:solidFill>
              </a:rPr>
              <a:t>La musica, era proprio questa passione ad unirli: ogni pomeriggio, durante l’ora d’aria, uscivano nel cortile e Jack ascoltava rapito l’amico suonare il </a:t>
            </a:r>
            <a:r>
              <a:rPr lang="it-IT" sz="2800" b="1" i="1" dirty="0" smtClean="0">
                <a:solidFill>
                  <a:prstClr val="black"/>
                </a:solidFill>
              </a:rPr>
              <a:t>sax…</a:t>
            </a:r>
            <a:endParaRPr lang="it-IT" sz="2800" b="1" i="1" dirty="0">
              <a:solidFill>
                <a:prstClr val="black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51520" y="328498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prstClr val="black"/>
                </a:solidFill>
              </a:rPr>
              <a:t>Giada Morandini</a:t>
            </a:r>
            <a:endParaRPr lang="it-IT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566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0">
        <p:fade/>
      </p:transition>
    </mc:Choice>
    <mc:Fallback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187624" y="1916832"/>
            <a:ext cx="73448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rgbClr val="F79646">
                    <a:lumMod val="50000"/>
                  </a:srgbClr>
                </a:solidFill>
              </a:rPr>
              <a:t>Il carcere non deve essere solo un ambiente di punizione, ma anche una possibilità di mettersi in gioco con nuove esperienze di vita, un luogo dove conoscere persone che ti danno </a:t>
            </a:r>
            <a:r>
              <a:rPr lang="it-IT" sz="2800" b="1" i="1" dirty="0" smtClean="0">
                <a:solidFill>
                  <a:srgbClr val="F79646">
                    <a:lumMod val="50000"/>
                  </a:srgbClr>
                </a:solidFill>
              </a:rPr>
              <a:t>fiducia…</a:t>
            </a:r>
            <a:endParaRPr lang="it-IT" sz="2800" b="1" i="1" dirty="0">
              <a:solidFill>
                <a:srgbClr val="F79646">
                  <a:lumMod val="50000"/>
                </a:srgbClr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004048" y="4509120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79646">
                    <a:lumMod val="50000"/>
                  </a:srgbClr>
                </a:solidFill>
              </a:rPr>
              <a:t>Alice Bessi</a:t>
            </a:r>
            <a:endParaRPr lang="it-IT" sz="2400" b="1" dirty="0">
              <a:solidFill>
                <a:srgbClr val="F7964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90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fade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310" y="2557462"/>
            <a:ext cx="5881689" cy="430053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79512" y="620688"/>
            <a:ext cx="8640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i="1" dirty="0" smtClean="0">
                <a:solidFill>
                  <a:prstClr val="black"/>
                </a:solidFill>
              </a:rPr>
              <a:t>Ci avrebbe resi genitori</a:t>
            </a:r>
          </a:p>
          <a:p>
            <a:r>
              <a:rPr lang="it-IT" sz="3000" b="1" i="1" dirty="0" smtClean="0">
                <a:solidFill>
                  <a:prstClr val="black"/>
                </a:solidFill>
              </a:rPr>
              <a:t>Capaci di amare…</a:t>
            </a:r>
            <a:endParaRPr lang="it-IT" sz="3000" b="1" i="1" dirty="0">
              <a:solidFill>
                <a:prstClr val="black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95535" y="2132856"/>
            <a:ext cx="2866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prstClr val="black"/>
                </a:solidFill>
              </a:rPr>
              <a:t>Martina </a:t>
            </a:r>
            <a:r>
              <a:rPr lang="it-IT" sz="2400" b="1" dirty="0" err="1" smtClean="0">
                <a:solidFill>
                  <a:prstClr val="black"/>
                </a:solidFill>
              </a:rPr>
              <a:t>Engheben</a:t>
            </a:r>
            <a:endParaRPr lang="it-IT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26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>
        <p:fade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7814"/>
            <a:ext cx="9144000" cy="466949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39552" y="4077072"/>
            <a:ext cx="76328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rgbClr val="0000CC"/>
                </a:solidFill>
              </a:rPr>
              <a:t>Morii impiccandomi. Morii per lasciare quella prigione. Morii perché il peso che portavo dentro era troppo grande. Morii nella speranza di </a:t>
            </a:r>
            <a:r>
              <a:rPr lang="it-IT" sz="2800" b="1" i="1" dirty="0" smtClean="0">
                <a:solidFill>
                  <a:srgbClr val="0000CC"/>
                </a:solidFill>
              </a:rPr>
              <a:t>rivederla.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572000" y="6237311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00CC"/>
                </a:solidFill>
              </a:rPr>
              <a:t>Andrea Marenghi</a:t>
            </a:r>
            <a:endParaRPr lang="it-IT" sz="2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80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>
        <p:fade/>
      </p:transition>
    </mc:Choice>
    <mc:Fallback xmlns=""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61" y="0"/>
            <a:ext cx="9144000" cy="68580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2771800" y="548680"/>
            <a:ext cx="6192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rgbClr val="FF0000"/>
                </a:solidFill>
              </a:rPr>
              <a:t>Appena uscirò di qua mi dovrai insegnare a suonare la chitarra come te.                   </a:t>
            </a:r>
            <a:endParaRPr lang="it-IT" sz="2800" b="1" i="1" dirty="0" smtClean="0">
              <a:solidFill>
                <a:srgbClr val="FF0000"/>
              </a:solidFill>
            </a:endParaRPr>
          </a:p>
          <a:p>
            <a:r>
              <a:rPr lang="it-IT" sz="2800" b="1" i="1" dirty="0" smtClean="0">
                <a:solidFill>
                  <a:srgbClr val="FF0000"/>
                </a:solidFill>
              </a:rPr>
              <a:t>Ciao</a:t>
            </a:r>
            <a:r>
              <a:rPr lang="it-IT" sz="2800" b="1" i="1" dirty="0">
                <a:solidFill>
                  <a:srgbClr val="FF0000"/>
                </a:solidFill>
              </a:rPr>
              <a:t>, figlio mio.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5724128" y="2564904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Lorenzo </a:t>
            </a:r>
            <a:r>
              <a:rPr lang="it-IT" sz="2400" b="1" dirty="0" err="1" smtClean="0">
                <a:solidFill>
                  <a:srgbClr val="FF0000"/>
                </a:solidFill>
              </a:rPr>
              <a:t>Minini</a:t>
            </a:r>
            <a:endParaRPr lang="it-IT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04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>
        <p:fade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6" y="0"/>
            <a:ext cx="9144000" cy="688228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0" y="1340768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/>
              <a:t>Sono una brava persona</a:t>
            </a:r>
            <a:r>
              <a:rPr lang="it-IT" sz="2800" b="1" i="1" dirty="0" smtClean="0"/>
              <a:t>.</a:t>
            </a:r>
          </a:p>
          <a:p>
            <a:pPr algn="ctr"/>
            <a:r>
              <a:rPr lang="it-IT" sz="2800" b="1" i="1" dirty="0"/>
              <a:t/>
            </a:r>
            <a:br>
              <a:rPr lang="it-IT" sz="2800" b="1" i="1" dirty="0"/>
            </a:br>
            <a:r>
              <a:rPr lang="it-IT" sz="2800" b="1" i="1" dirty="0"/>
              <a:t>Quando sarò uscita di qui, andremo tutti al mare…</a:t>
            </a:r>
          </a:p>
          <a:p>
            <a:pPr algn="ctr"/>
            <a:endParaRPr lang="it-IT" sz="2800" b="1" i="1" dirty="0" smtClean="0"/>
          </a:p>
          <a:p>
            <a:pPr algn="ctr"/>
            <a:r>
              <a:rPr lang="it-IT" sz="2800" b="1" i="1" dirty="0" smtClean="0"/>
              <a:t>Te </a:t>
            </a:r>
            <a:r>
              <a:rPr lang="it-IT" sz="2800" b="1" i="1" dirty="0"/>
              <a:t>lo prometto, figlio mio.</a:t>
            </a:r>
            <a:endParaRPr lang="it-IT" sz="2800" b="1" i="1" dirty="0">
              <a:effectLst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312363" y="3861048"/>
            <a:ext cx="3773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Stefano Monticelli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394315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>
        <p:fade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4661756" y="6165304"/>
            <a:ext cx="4374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Jacopo Bertini</a:t>
            </a:r>
            <a:endParaRPr lang="it-IT" sz="24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bg1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3343" cy="710064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0" y="2740082"/>
            <a:ext cx="9120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i="1" dirty="0">
                <a:solidFill>
                  <a:srgbClr val="00B0F0"/>
                </a:solidFill>
              </a:rPr>
              <a:t>Del freddo metallo ti immobilizza le mani.</a:t>
            </a:r>
            <a:br>
              <a:rPr lang="it-IT" sz="2600" b="1" i="1" dirty="0">
                <a:solidFill>
                  <a:srgbClr val="00B0F0"/>
                </a:solidFill>
              </a:rPr>
            </a:br>
            <a:r>
              <a:rPr lang="it-IT" sz="2600" b="1" i="1" dirty="0">
                <a:solidFill>
                  <a:srgbClr val="00B0F0"/>
                </a:solidFill>
              </a:rPr>
              <a:t>Tua madre piange.</a:t>
            </a:r>
            <a:br>
              <a:rPr lang="it-IT" sz="2600" b="1" i="1" dirty="0">
                <a:solidFill>
                  <a:srgbClr val="00B0F0"/>
                </a:solidFill>
              </a:rPr>
            </a:br>
            <a:r>
              <a:rPr lang="it-IT" sz="2600" b="1" i="1" dirty="0">
                <a:solidFill>
                  <a:srgbClr val="00B0F0"/>
                </a:solidFill>
              </a:rPr>
              <a:t>Il grigio ti attende</a:t>
            </a:r>
            <a:r>
              <a:rPr lang="it-IT" sz="2600" b="1" i="1" dirty="0" smtClean="0">
                <a:solidFill>
                  <a:srgbClr val="00B0F0"/>
                </a:solidFill>
              </a:rPr>
              <a:t>.</a:t>
            </a:r>
            <a:r>
              <a:rPr lang="it-IT" sz="2600" dirty="0">
                <a:solidFill>
                  <a:srgbClr val="00B0F0"/>
                </a:solidFill>
              </a:rPr>
              <a:t/>
            </a:r>
            <a:br>
              <a:rPr lang="it-IT" sz="2600" dirty="0">
                <a:solidFill>
                  <a:srgbClr val="00B0F0"/>
                </a:solidFill>
              </a:rPr>
            </a:br>
            <a:r>
              <a:rPr lang="it-IT" sz="2600" b="1" i="1" dirty="0">
                <a:solidFill>
                  <a:srgbClr val="00B0F0"/>
                </a:solidFill>
              </a:rPr>
              <a:t>Fa freddo. Sei solo.</a:t>
            </a:r>
            <a:br>
              <a:rPr lang="it-IT" sz="2600" b="1" i="1" dirty="0">
                <a:solidFill>
                  <a:srgbClr val="00B0F0"/>
                </a:solidFill>
              </a:rPr>
            </a:br>
            <a:r>
              <a:rPr lang="it-IT" sz="2600" b="1" i="1" dirty="0">
                <a:solidFill>
                  <a:srgbClr val="00B0F0"/>
                </a:solidFill>
              </a:rPr>
              <a:t>La condensa del tuo respiro sta cercando di fare amicizia con te,</a:t>
            </a:r>
            <a:br>
              <a:rPr lang="it-IT" sz="2600" b="1" i="1" dirty="0">
                <a:solidFill>
                  <a:srgbClr val="00B0F0"/>
                </a:solidFill>
              </a:rPr>
            </a:br>
            <a:r>
              <a:rPr lang="it-IT" sz="2600" b="1" i="1" dirty="0">
                <a:solidFill>
                  <a:srgbClr val="00B0F0"/>
                </a:solidFill>
              </a:rPr>
              <a:t>mentre una guardia giocherella con le chiavi della tua </a:t>
            </a:r>
            <a:r>
              <a:rPr lang="it-IT" sz="2600" b="1" i="1" dirty="0" smtClean="0">
                <a:solidFill>
                  <a:srgbClr val="00B0F0"/>
                </a:solidFill>
              </a:rPr>
              <a:t>vita…</a:t>
            </a:r>
            <a:endParaRPr lang="it-IT" sz="2600" dirty="0">
              <a:solidFill>
                <a:srgbClr val="00B0F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644640" y="5972557"/>
            <a:ext cx="3942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B0F0"/>
                </a:solidFill>
              </a:rPr>
              <a:t>Jacopo Bertini</a:t>
            </a:r>
            <a:endParaRPr lang="it-IT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62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>
        <p:fade/>
      </p:transition>
    </mc:Choice>
    <mc:Fallback xmlns=""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79512" y="908720"/>
            <a:ext cx="864096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 smtClean="0">
                <a:solidFill>
                  <a:srgbClr val="C00000"/>
                </a:solidFill>
              </a:rPr>
              <a:t>Vedo </a:t>
            </a:r>
            <a:r>
              <a:rPr lang="it-IT" sz="2800" b="1" i="1" dirty="0">
                <a:solidFill>
                  <a:srgbClr val="C00000"/>
                </a:solidFill>
              </a:rPr>
              <a:t>la guardia sopra di me, sopra il mio corpo.</a:t>
            </a:r>
          </a:p>
          <a:p>
            <a:r>
              <a:rPr lang="it-IT" sz="2800" b="1" i="1" dirty="0">
                <a:solidFill>
                  <a:srgbClr val="C00000"/>
                </a:solidFill>
              </a:rPr>
              <a:t>Tendo la mano all'uomo dagli occhi profondi come il mare e me ne vado</a:t>
            </a:r>
            <a:r>
              <a:rPr lang="it-IT" sz="2800" b="1" i="1" dirty="0" smtClean="0">
                <a:solidFill>
                  <a:srgbClr val="C00000"/>
                </a:solidFill>
              </a:rPr>
              <a:t>.</a:t>
            </a:r>
            <a:endParaRPr lang="it-IT" sz="2800" b="1" i="1" dirty="0">
              <a:solidFill>
                <a:srgbClr val="C00000"/>
              </a:solidFill>
            </a:endParaRPr>
          </a:p>
          <a:p>
            <a:r>
              <a:rPr lang="it-IT" sz="2800" b="1" i="1" dirty="0">
                <a:solidFill>
                  <a:srgbClr val="C00000"/>
                </a:solidFill>
              </a:rPr>
              <a:t>Sono libera. </a:t>
            </a:r>
            <a:endParaRPr lang="it-IT" sz="2800" b="1" i="1" dirty="0" smtClean="0">
              <a:solidFill>
                <a:srgbClr val="C00000"/>
              </a:solidFill>
            </a:endParaRPr>
          </a:p>
          <a:p>
            <a:r>
              <a:rPr lang="it-IT" sz="2800" b="1" i="1" dirty="0" smtClean="0">
                <a:solidFill>
                  <a:srgbClr val="C00000"/>
                </a:solidFill>
              </a:rPr>
              <a:t>L'amore </a:t>
            </a:r>
            <a:r>
              <a:rPr lang="it-IT" sz="2800" b="1" i="1" dirty="0">
                <a:solidFill>
                  <a:srgbClr val="C00000"/>
                </a:solidFill>
              </a:rPr>
              <a:t>mi ha liberata</a:t>
            </a:r>
            <a:r>
              <a:rPr lang="it-IT" sz="2800" b="1" dirty="0">
                <a:solidFill>
                  <a:srgbClr val="C00000"/>
                </a:solidFill>
              </a:rPr>
              <a:t>.</a:t>
            </a:r>
          </a:p>
          <a:p>
            <a:r>
              <a:rPr lang="it-IT" dirty="0">
                <a:solidFill>
                  <a:prstClr val="black"/>
                </a:solidFill>
              </a:rPr>
              <a:t> 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755576" y="3717032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C00000"/>
                </a:solidFill>
              </a:rPr>
              <a:t>Francesca Seggioli</a:t>
            </a:r>
            <a:endParaRPr lang="it-IT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50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>
        <p:fade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clrChange>
              <a:clrFrom>
                <a:srgbClr val="ACA7AB"/>
              </a:clrFrom>
              <a:clrTo>
                <a:srgbClr val="ACA7AB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6" y="-459432"/>
            <a:ext cx="9144000" cy="731743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0" y="90872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i="1" dirty="0">
                <a:solidFill>
                  <a:srgbClr val="0000CC"/>
                </a:solidFill>
              </a:rPr>
              <a:t>Vedrai che quando uscirò rimetteremo tutto a posto.</a:t>
            </a:r>
          </a:p>
          <a:p>
            <a:r>
              <a:rPr lang="it-IT" sz="3000" b="1" i="1" dirty="0">
                <a:solidFill>
                  <a:srgbClr val="0000CC"/>
                </a:solidFill>
              </a:rPr>
              <a:t> Te lo giuro, stavolta con la roba e le storie ho chiuso davvero</a:t>
            </a:r>
            <a:r>
              <a:rPr lang="it-IT" sz="3000" b="1" i="1" dirty="0" smtClean="0">
                <a:solidFill>
                  <a:srgbClr val="0000CC"/>
                </a:solidFill>
              </a:rPr>
              <a:t>.</a:t>
            </a:r>
          </a:p>
          <a:p>
            <a:endParaRPr lang="it-IT" sz="3000" b="1" i="1" dirty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r>
              <a:rPr lang="it-IT" sz="3000" b="1" i="1" dirty="0">
                <a:solidFill>
                  <a:srgbClr val="0000CC"/>
                </a:solidFill>
              </a:rPr>
              <a:t>Non lo dico per dire, come le altre volte; stavolta è diverso</a:t>
            </a:r>
            <a:r>
              <a:rPr lang="it-IT" sz="2800" b="1" i="1" dirty="0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635896" y="5301208"/>
            <a:ext cx="53285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b="1" dirty="0" smtClean="0">
                <a:solidFill>
                  <a:srgbClr val="0000CC"/>
                </a:solidFill>
              </a:rPr>
              <a:t>Gabriele De Lucia</a:t>
            </a:r>
            <a:endParaRPr lang="it-IT" sz="26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95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>
        <p:fade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08" y="0"/>
            <a:ext cx="9167008" cy="68580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0" y="1196752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rgbClr val="F79646">
                    <a:lumMod val="75000"/>
                  </a:srgbClr>
                </a:solidFill>
              </a:rPr>
              <a:t>Io sono uscito dalla prigione, ma voi continuate </a:t>
            </a:r>
            <a:r>
              <a:rPr lang="it-IT" sz="2800" b="1" i="1" dirty="0" smtClean="0">
                <a:solidFill>
                  <a:srgbClr val="F79646">
                    <a:lumMod val="75000"/>
                  </a:srgbClr>
                </a:solidFill>
              </a:rPr>
              <a:t>a nascondervi </a:t>
            </a:r>
            <a:r>
              <a:rPr lang="it-IT" sz="2800" b="1" i="1" dirty="0">
                <a:solidFill>
                  <a:srgbClr val="F79646">
                    <a:lumMod val="75000"/>
                  </a:srgbClr>
                </a:solidFill>
              </a:rPr>
              <a:t>dietro le sbarre dei vostri pregiudizi. </a:t>
            </a:r>
            <a:endParaRPr lang="it-IT" sz="2800" b="1" i="1" dirty="0" smtClean="0">
              <a:solidFill>
                <a:srgbClr val="F79646">
                  <a:lumMod val="75000"/>
                </a:srgbClr>
              </a:solidFill>
            </a:endParaRPr>
          </a:p>
          <a:p>
            <a:r>
              <a:rPr lang="it-IT" sz="2800" b="1" i="1" dirty="0">
                <a:solidFill>
                  <a:srgbClr val="F79646">
                    <a:lumMod val="75000"/>
                  </a:srgbClr>
                </a:solidFill>
              </a:rPr>
              <a:t>I</a:t>
            </a:r>
            <a:r>
              <a:rPr lang="it-IT" sz="2800" b="1" i="1" dirty="0" smtClean="0">
                <a:solidFill>
                  <a:srgbClr val="F79646">
                    <a:lumMod val="75000"/>
                  </a:srgbClr>
                </a:solidFill>
              </a:rPr>
              <a:t>o </a:t>
            </a:r>
            <a:r>
              <a:rPr lang="it-IT" sz="2800" b="1" i="1" dirty="0">
                <a:solidFill>
                  <a:srgbClr val="F79646">
                    <a:lumMod val="75000"/>
                  </a:srgbClr>
                </a:solidFill>
              </a:rPr>
              <a:t>sono libero. </a:t>
            </a:r>
            <a:endParaRPr lang="it-IT" sz="2800" b="1" i="1" dirty="0" smtClean="0">
              <a:solidFill>
                <a:srgbClr val="F79646">
                  <a:lumMod val="75000"/>
                </a:srgbClr>
              </a:solidFill>
            </a:endParaRPr>
          </a:p>
          <a:p>
            <a:r>
              <a:rPr lang="it-IT" sz="2800" b="1" i="1" dirty="0" smtClean="0">
                <a:solidFill>
                  <a:srgbClr val="F79646">
                    <a:lumMod val="75000"/>
                  </a:srgbClr>
                </a:solidFill>
              </a:rPr>
              <a:t>Non </a:t>
            </a:r>
            <a:r>
              <a:rPr lang="it-IT" sz="2800" b="1" i="1" dirty="0">
                <a:solidFill>
                  <a:srgbClr val="F79646">
                    <a:lumMod val="75000"/>
                  </a:srgbClr>
                </a:solidFill>
              </a:rPr>
              <a:t>ho più paura del mondo</a:t>
            </a:r>
            <a:r>
              <a:rPr lang="it-IT" sz="2800" b="1" i="1" dirty="0" smtClean="0">
                <a:solidFill>
                  <a:srgbClr val="F79646">
                    <a:lumMod val="75000"/>
                  </a:srgbClr>
                </a:solidFill>
              </a:rPr>
              <a:t>.</a:t>
            </a:r>
            <a:endParaRPr lang="it-IT" sz="2800" b="1" i="1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436096" y="3573016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</a:rPr>
              <a:t>Maria </a:t>
            </a:r>
            <a:r>
              <a:rPr lang="it-IT" sz="2400" b="1" dirty="0" err="1" smtClean="0">
                <a:solidFill>
                  <a:schemeClr val="accent6">
                    <a:lumMod val="75000"/>
                  </a:schemeClr>
                </a:solidFill>
              </a:rPr>
              <a:t>Sandu</a:t>
            </a:r>
            <a:endParaRPr lang="it-IT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00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>
        <p:fade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79512" y="332656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/>
              <a:t>Fuori piove e un vento gelido entra dalle sbarre, nere come la pece; il muro è grigio, spoglio, </a:t>
            </a:r>
            <a:r>
              <a:rPr lang="it-IT" sz="2800" b="1" i="1" dirty="0" smtClean="0"/>
              <a:t>triste…</a:t>
            </a:r>
            <a:endParaRPr lang="it-IT" sz="2800" b="1" i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6372200" y="1700808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Alessio </a:t>
            </a:r>
            <a:r>
              <a:rPr lang="it-IT" sz="2400" b="1" dirty="0" err="1" smtClean="0"/>
              <a:t>Maneli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304227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>
        <p:fade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7985" cy="685799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619672" y="2492896"/>
            <a:ext cx="734481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prstClr val="black">
                    <a:lumMod val="95000"/>
                    <a:lumOff val="5000"/>
                  </a:prstClr>
                </a:solidFill>
              </a:rPr>
              <a:t>Odio il grigio ora, </a:t>
            </a:r>
            <a:br>
              <a:rPr lang="it-IT" sz="2800" b="1" i="1" dirty="0">
                <a:solidFill>
                  <a:prstClr val="black">
                    <a:lumMod val="95000"/>
                    <a:lumOff val="5000"/>
                  </a:prstClr>
                </a:solidFill>
              </a:rPr>
            </a:br>
            <a:r>
              <a:rPr lang="it-IT" sz="2800" b="1" i="1" dirty="0">
                <a:solidFill>
                  <a:prstClr val="black">
                    <a:lumMod val="95000"/>
                    <a:lumOff val="5000"/>
                  </a:prstClr>
                </a:solidFill>
              </a:rPr>
              <a:t>Ora che ci vivo.</a:t>
            </a:r>
            <a:br>
              <a:rPr lang="it-IT" sz="2800" b="1" i="1" dirty="0">
                <a:solidFill>
                  <a:prstClr val="black">
                    <a:lumMod val="95000"/>
                    <a:lumOff val="5000"/>
                  </a:prstClr>
                </a:solidFill>
              </a:rPr>
            </a:br>
            <a:r>
              <a:rPr lang="it-IT" sz="2800" b="1" i="1" dirty="0">
                <a:solidFill>
                  <a:prstClr val="black">
                    <a:lumMod val="95000"/>
                    <a:lumOff val="5000"/>
                  </a:prstClr>
                </a:solidFill>
              </a:rPr>
              <a:t>Ora che è l'unico</a:t>
            </a:r>
            <a:br>
              <a:rPr lang="it-IT" sz="2800" b="1" i="1" dirty="0">
                <a:solidFill>
                  <a:prstClr val="black">
                    <a:lumMod val="95000"/>
                    <a:lumOff val="5000"/>
                  </a:prstClr>
                </a:solidFill>
              </a:rPr>
            </a:br>
            <a:r>
              <a:rPr lang="it-IT" sz="2800" b="1" i="1" dirty="0">
                <a:solidFill>
                  <a:prstClr val="black">
                    <a:lumMod val="95000"/>
                    <a:lumOff val="5000"/>
                  </a:prstClr>
                </a:solidFill>
              </a:rPr>
              <a:t>Che accompagna le mie giornate.</a:t>
            </a:r>
            <a:br>
              <a:rPr lang="it-IT" sz="2800" b="1" i="1" dirty="0">
                <a:solidFill>
                  <a:prstClr val="black">
                    <a:lumMod val="95000"/>
                    <a:lumOff val="5000"/>
                  </a:prstClr>
                </a:solidFill>
              </a:rPr>
            </a:br>
            <a:r>
              <a:rPr lang="it-IT" sz="2800" b="1" i="1" dirty="0">
                <a:solidFill>
                  <a:prstClr val="black">
                    <a:lumMod val="95000"/>
                    <a:lumOff val="5000"/>
                  </a:prstClr>
                </a:solidFill>
              </a:rPr>
              <a:t>Buie, tristi e grigie giornate.</a:t>
            </a:r>
            <a:r>
              <a:rPr lang="it-IT" dirty="0">
                <a:solidFill>
                  <a:prstClr val="black"/>
                </a:solidFill>
              </a:rPr>
              <a:t/>
            </a:r>
            <a:br>
              <a:rPr lang="it-IT" dirty="0">
                <a:solidFill>
                  <a:prstClr val="black"/>
                </a:solidFill>
              </a:rPr>
            </a:b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355976" y="5122058"/>
            <a:ext cx="2448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prstClr val="black"/>
                </a:solidFill>
              </a:rPr>
              <a:t>Valeria Luzzi</a:t>
            </a:r>
          </a:p>
          <a:p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3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>
        <p:fade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827584" y="980728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prstClr val="black"/>
                </a:solidFill>
              </a:rPr>
              <a:t>Nella mia stanza sono solo, anche se ci sono due letti.                </a:t>
            </a:r>
          </a:p>
          <a:p>
            <a:r>
              <a:rPr lang="it-IT" sz="2400" b="1" i="1" dirty="0">
                <a:solidFill>
                  <a:prstClr val="black"/>
                </a:solidFill>
              </a:rPr>
              <a:t>È brutta la vita in cella, ma almeno ho un pasto caldo </a:t>
            </a:r>
            <a:r>
              <a:rPr lang="it-IT" sz="2400" b="1" i="1" dirty="0" smtClean="0">
                <a:solidFill>
                  <a:prstClr val="black"/>
                </a:solidFill>
              </a:rPr>
              <a:t>assicurato…</a:t>
            </a:r>
            <a:endParaRPr lang="it-IT" sz="2400" b="1" i="1" dirty="0">
              <a:solidFill>
                <a:prstClr val="black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910" y="2562205"/>
            <a:ext cx="4798620" cy="4320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83568" y="2924944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prstClr val="black"/>
                </a:solidFill>
              </a:rPr>
              <a:t>Susanna </a:t>
            </a:r>
            <a:r>
              <a:rPr lang="it-IT" sz="2400" b="1" dirty="0" err="1" smtClean="0">
                <a:solidFill>
                  <a:prstClr val="black"/>
                </a:solidFill>
              </a:rPr>
              <a:t>Pitossi</a:t>
            </a:r>
            <a:endParaRPr lang="it-IT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86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>
        <p:fade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" y="1090612"/>
            <a:ext cx="7562850" cy="467677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203848" y="1107306"/>
            <a:ext cx="51495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prstClr val="black"/>
                </a:solidFill>
              </a:rPr>
              <a:t>Sbarre ghiacciate e un lettuccio modesto. </a:t>
            </a:r>
          </a:p>
          <a:p>
            <a:r>
              <a:rPr lang="it-IT" sz="2800" b="1" i="1" dirty="0">
                <a:solidFill>
                  <a:prstClr val="black"/>
                </a:solidFill>
              </a:rPr>
              <a:t>Li vedeva ogni maledetto giorno da ormai dodici anni. Un pasto povero, condito di disperazione e quanto bastava di vergogna.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778636" y="5085184"/>
            <a:ext cx="2393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prstClr val="black"/>
                </a:solidFill>
              </a:rPr>
              <a:t>Stella Manerba</a:t>
            </a:r>
            <a:endParaRPr lang="it-IT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70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>
        <p:fade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408"/>
            <a:ext cx="9169758" cy="7101408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23528" y="1268760"/>
            <a:ext cx="87129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 smtClean="0"/>
              <a:t>Ma io preferivo </a:t>
            </a:r>
            <a:r>
              <a:rPr lang="it-IT" sz="2800" b="1" i="1" dirty="0"/>
              <a:t>trascorrere le giornate ad osservare il tragitto compiuto dal sole attraverso quel minuscolo squarcio di libertà che portava uno spiraglio di vita in quella cella </a:t>
            </a:r>
            <a:r>
              <a:rPr lang="it-IT" sz="2800" b="1" i="1" dirty="0" smtClean="0"/>
              <a:t>scura…</a:t>
            </a:r>
          </a:p>
          <a:p>
            <a:endParaRPr lang="it-IT" sz="2800" b="1" i="1" dirty="0">
              <a:effectLst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283968" y="3717032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Federico </a:t>
            </a:r>
            <a:r>
              <a:rPr lang="it-IT" sz="2400" b="1" dirty="0" err="1" smtClean="0"/>
              <a:t>Luzzardi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312558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>
        <p:fade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000" y="34886"/>
            <a:ext cx="3240000" cy="43200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0" y="2828836"/>
            <a:ext cx="590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i="1" dirty="0">
                <a:solidFill>
                  <a:prstClr val="black"/>
                </a:solidFill>
              </a:rPr>
              <a:t>Tanti anni fa, non so nemmeno più quanti, quando ero ancora libero, avevo una moglie, un bellissimo bambino, una casa e addirittura un cane... Fino a quella sera.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932040" y="5517232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prstClr val="black"/>
                </a:solidFill>
              </a:rPr>
              <a:t>Simone </a:t>
            </a:r>
            <a:r>
              <a:rPr lang="it-IT" sz="2400" b="1" dirty="0" err="1" smtClean="0">
                <a:solidFill>
                  <a:prstClr val="black"/>
                </a:solidFill>
              </a:rPr>
              <a:t>Terraroli</a:t>
            </a:r>
            <a:endParaRPr lang="it-IT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37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>
        <p:fade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75" y="-243408"/>
            <a:ext cx="9252575" cy="7101408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835696" y="2967335"/>
            <a:ext cx="50223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i="1" dirty="0" smtClean="0">
                <a:solidFill>
                  <a:srgbClr val="FF0066"/>
                </a:solidFill>
              </a:rPr>
              <a:t>Ti </a:t>
            </a:r>
            <a:r>
              <a:rPr lang="it-IT" sz="2800" b="1" i="1" dirty="0">
                <a:solidFill>
                  <a:srgbClr val="FF0066"/>
                </a:solidFill>
              </a:rPr>
              <a:t>sembrerà stupido, ma io ho ucciso per amore. </a:t>
            </a:r>
            <a:endParaRPr lang="it-IT" sz="2800" b="1" i="1" dirty="0" smtClean="0">
              <a:solidFill>
                <a:srgbClr val="FF0066"/>
              </a:solidFill>
            </a:endParaRPr>
          </a:p>
          <a:p>
            <a:r>
              <a:rPr lang="it-IT" sz="2800" b="1" i="1" dirty="0" smtClean="0">
                <a:solidFill>
                  <a:srgbClr val="FF0066"/>
                </a:solidFill>
              </a:rPr>
              <a:t>Queste </a:t>
            </a:r>
            <a:r>
              <a:rPr lang="it-IT" sz="2800" b="1" i="1" dirty="0">
                <a:solidFill>
                  <a:srgbClr val="FF0066"/>
                </a:solidFill>
              </a:rPr>
              <a:t>cose non esistono solo nei film, Demetra. </a:t>
            </a:r>
            <a:endParaRPr lang="it-IT" sz="2800" b="1" i="1" dirty="0" smtClean="0">
              <a:solidFill>
                <a:srgbClr val="FF0066"/>
              </a:solidFill>
            </a:endParaRPr>
          </a:p>
          <a:p>
            <a:r>
              <a:rPr lang="it-IT" sz="2800" b="1" i="1" dirty="0" smtClean="0">
                <a:solidFill>
                  <a:srgbClr val="FF0066"/>
                </a:solidFill>
              </a:rPr>
              <a:t>Io </a:t>
            </a:r>
            <a:r>
              <a:rPr lang="it-IT" sz="2800" b="1" i="1" dirty="0">
                <a:solidFill>
                  <a:srgbClr val="FF0066"/>
                </a:solidFill>
              </a:rPr>
              <a:t>l'ho </a:t>
            </a:r>
            <a:r>
              <a:rPr lang="it-IT" sz="2800" b="1" i="1" dirty="0" smtClean="0">
                <a:solidFill>
                  <a:srgbClr val="FF0066"/>
                </a:solidFill>
              </a:rPr>
              <a:t>fatto…</a:t>
            </a:r>
            <a:endParaRPr lang="it-IT" sz="2800" b="1" i="1" dirty="0">
              <a:solidFill>
                <a:srgbClr val="FF0066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635896" y="5517217"/>
            <a:ext cx="34563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0066"/>
                </a:solidFill>
              </a:rPr>
              <a:t>Valeria Bonomi</a:t>
            </a:r>
          </a:p>
          <a:p>
            <a:pPr algn="ctr"/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39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>
        <p:fade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560</Words>
  <Application>Microsoft Office PowerPoint</Application>
  <PresentationFormat>Presentazione su schermo (4:3)</PresentationFormat>
  <Paragraphs>67</Paragraphs>
  <Slides>22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8</vt:i4>
      </vt:variant>
      <vt:variant>
        <vt:lpstr>Titoli diapositive</vt:lpstr>
      </vt:variant>
      <vt:variant>
        <vt:i4>22</vt:i4>
      </vt:variant>
    </vt:vector>
  </HeadingPairs>
  <TitlesOfParts>
    <vt:vector size="30" baseType="lpstr">
      <vt:lpstr>Tema di Office</vt:lpstr>
      <vt:lpstr>1_Tema di Office</vt:lpstr>
      <vt:lpstr>2_Tema di Office</vt:lpstr>
      <vt:lpstr>3_Tema di Office</vt:lpstr>
      <vt:lpstr>6_Tema di Office</vt:lpstr>
      <vt:lpstr>7_Tema di Office</vt:lpstr>
      <vt:lpstr>8_Tema di Office</vt:lpstr>
      <vt:lpstr>10_Tema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User</dc:creator>
  <cp:lastModifiedBy>User</cp:lastModifiedBy>
  <cp:revision>59</cp:revision>
  <dcterms:created xsi:type="dcterms:W3CDTF">2015-03-16T20:10:52Z</dcterms:created>
  <dcterms:modified xsi:type="dcterms:W3CDTF">2015-03-19T21:06:19Z</dcterms:modified>
</cp:coreProperties>
</file>